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3.jpg" ContentType="image/jpeg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71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B82D53"/>
    <a:srgbClr val="C52F52"/>
    <a:srgbClr val="E8E7E5"/>
    <a:srgbClr val="FDFDFD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A2E53-3FBB-4E1F-B53C-351F8CB32031}" type="datetimeFigureOut">
              <a:rPr lang="pl-PL" smtClean="0"/>
              <a:t>28.05.2021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FC3828-9C66-4A36-85CA-10FEA31FCF7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4722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9C9C37-5CAC-4EB4-BDB6-C2BD787BE2C3}" type="slidenum">
              <a:rPr lang="pl-PL" smtClean="0">
                <a:solidFill>
                  <a:prstClr val="black"/>
                </a:solidFill>
              </a:rPr>
              <a:pPr/>
              <a:t>1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838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9C9C37-5CAC-4EB4-BDB6-C2BD787BE2C3}" type="slidenum">
              <a:rPr lang="pl-PL" smtClean="0">
                <a:solidFill>
                  <a:prstClr val="black"/>
                </a:solidFill>
              </a:rPr>
              <a:pPr/>
              <a:t>2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97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25048" y="2580415"/>
            <a:ext cx="934863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811" y="3840485"/>
            <a:ext cx="853910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568" y="6377945"/>
            <a:ext cx="3903591" cy="283144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40" y="6377945"/>
            <a:ext cx="2805706" cy="283144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75F22-AF03-42D6-AB46-CAF52FF1B6E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3084" y="6377945"/>
            <a:ext cx="2805706" cy="283144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24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568" y="6377945"/>
            <a:ext cx="3903591" cy="283144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40" y="6377945"/>
            <a:ext cx="2805706" cy="283144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441EB-87C6-435D-AB52-E4F6759329F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3084" y="6377945"/>
            <a:ext cx="2805706" cy="283144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43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937" y="1577346"/>
            <a:ext cx="530644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82341" y="1577346"/>
            <a:ext cx="530644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7568" y="6377945"/>
            <a:ext cx="3903591" cy="283144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940" y="6377945"/>
            <a:ext cx="2805706" cy="283144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BF98-D019-46FA-BFD0-A44E16D1C99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83084" y="6377945"/>
            <a:ext cx="2805706" cy="283144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22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47568" y="6377945"/>
            <a:ext cx="3903591" cy="283144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940" y="6377945"/>
            <a:ext cx="2805706" cy="283144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F8CFC-4C48-4AD8-867C-6CC800F5775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83084" y="6377945"/>
            <a:ext cx="2805706" cy="283144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61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7568" y="6377945"/>
            <a:ext cx="3903591" cy="283144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940" y="6377945"/>
            <a:ext cx="2805706" cy="283144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E1778-C6B1-4F58-9326-818717C05D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83084" y="6377945"/>
            <a:ext cx="2805706" cy="283144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993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"/>
            <a:ext cx="12194688" cy="68515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884912"/>
            <a:endParaRPr sz="1845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701683" y="2379719"/>
            <a:ext cx="10328788" cy="124361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884912"/>
            <a:endParaRPr sz="1845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941" y="274325"/>
            <a:ext cx="1097884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941" y="1577346"/>
            <a:ext cx="1097884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568" y="6377944"/>
            <a:ext cx="3903591" cy="2678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84912"/>
            <a:endParaRPr lang="pl-PL" sz="174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40" y="6377944"/>
            <a:ext cx="2805706" cy="2678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84912"/>
            <a:fld id="{D0F87102-D438-45CC-AE75-F01F3D8F78FB}" type="datetime1">
              <a:rPr lang="en-US" sz="1741" smtClean="0">
                <a:solidFill>
                  <a:prstClr val="black">
                    <a:tint val="75000"/>
                  </a:prstClr>
                </a:solidFill>
              </a:rPr>
              <a:pPr defTabSz="884912"/>
              <a:t>5/28/2021</a:t>
            </a:fld>
            <a:endParaRPr lang="en-US" sz="174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3084" y="6377944"/>
            <a:ext cx="2805706" cy="2678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84912"/>
            <a:fld id="{B6F15528-21DE-4FAA-801E-634DDDAF4B2B}" type="slidenum">
              <a:rPr lang="pl-PL" sz="1741" smtClean="0">
                <a:solidFill>
                  <a:prstClr val="black">
                    <a:tint val="75000"/>
                  </a:prstClr>
                </a:solidFill>
              </a:rPr>
              <a:pPr defTabSz="884912"/>
              <a:t>‹#›</a:t>
            </a:fld>
            <a:endParaRPr lang="pl-PL" sz="1741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6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68416">
        <a:defRPr>
          <a:latin typeface="+mn-lt"/>
          <a:ea typeface="+mn-ea"/>
          <a:cs typeface="+mn-cs"/>
        </a:defRPr>
      </a:lvl2pPr>
      <a:lvl3pPr marL="936833">
        <a:defRPr>
          <a:latin typeface="+mn-lt"/>
          <a:ea typeface="+mn-ea"/>
          <a:cs typeface="+mn-cs"/>
        </a:defRPr>
      </a:lvl3pPr>
      <a:lvl4pPr marL="1405250">
        <a:defRPr>
          <a:latin typeface="+mn-lt"/>
          <a:ea typeface="+mn-ea"/>
          <a:cs typeface="+mn-cs"/>
        </a:defRPr>
      </a:lvl4pPr>
      <a:lvl5pPr marL="1873666">
        <a:defRPr>
          <a:latin typeface="+mn-lt"/>
          <a:ea typeface="+mn-ea"/>
          <a:cs typeface="+mn-cs"/>
        </a:defRPr>
      </a:lvl5pPr>
      <a:lvl6pPr marL="2342082">
        <a:defRPr>
          <a:latin typeface="+mn-lt"/>
          <a:ea typeface="+mn-ea"/>
          <a:cs typeface="+mn-cs"/>
        </a:defRPr>
      </a:lvl6pPr>
      <a:lvl7pPr marL="2810498">
        <a:defRPr>
          <a:latin typeface="+mn-lt"/>
          <a:ea typeface="+mn-ea"/>
          <a:cs typeface="+mn-cs"/>
        </a:defRPr>
      </a:lvl7pPr>
      <a:lvl8pPr marL="3278914">
        <a:defRPr>
          <a:latin typeface="+mn-lt"/>
          <a:ea typeface="+mn-ea"/>
          <a:cs typeface="+mn-cs"/>
        </a:defRPr>
      </a:lvl8pPr>
      <a:lvl9pPr marL="3747332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68416">
        <a:defRPr>
          <a:latin typeface="+mn-lt"/>
          <a:ea typeface="+mn-ea"/>
          <a:cs typeface="+mn-cs"/>
        </a:defRPr>
      </a:lvl2pPr>
      <a:lvl3pPr marL="936833">
        <a:defRPr>
          <a:latin typeface="+mn-lt"/>
          <a:ea typeface="+mn-ea"/>
          <a:cs typeface="+mn-cs"/>
        </a:defRPr>
      </a:lvl3pPr>
      <a:lvl4pPr marL="1405250">
        <a:defRPr>
          <a:latin typeface="+mn-lt"/>
          <a:ea typeface="+mn-ea"/>
          <a:cs typeface="+mn-cs"/>
        </a:defRPr>
      </a:lvl4pPr>
      <a:lvl5pPr marL="1873666">
        <a:defRPr>
          <a:latin typeface="+mn-lt"/>
          <a:ea typeface="+mn-ea"/>
          <a:cs typeface="+mn-cs"/>
        </a:defRPr>
      </a:lvl5pPr>
      <a:lvl6pPr marL="2342082">
        <a:defRPr>
          <a:latin typeface="+mn-lt"/>
          <a:ea typeface="+mn-ea"/>
          <a:cs typeface="+mn-cs"/>
        </a:defRPr>
      </a:lvl6pPr>
      <a:lvl7pPr marL="2810498">
        <a:defRPr>
          <a:latin typeface="+mn-lt"/>
          <a:ea typeface="+mn-ea"/>
          <a:cs typeface="+mn-cs"/>
        </a:defRPr>
      </a:lvl7pPr>
      <a:lvl8pPr marL="3278914">
        <a:defRPr>
          <a:latin typeface="+mn-lt"/>
          <a:ea typeface="+mn-ea"/>
          <a:cs typeface="+mn-cs"/>
        </a:defRPr>
      </a:lvl8pPr>
      <a:lvl9pPr marL="3747332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85" y="251874"/>
            <a:ext cx="1693497" cy="762074"/>
          </a:xfrm>
          <a:prstGeom prst="rect">
            <a:avLst/>
          </a:prstGeom>
        </p:spPr>
      </p:pic>
      <p:sp>
        <p:nvSpPr>
          <p:cNvPr id="20" name="Prostokąt 19"/>
          <p:cNvSpPr/>
          <p:nvPr/>
        </p:nvSpPr>
        <p:spPr>
          <a:xfrm>
            <a:off x="3996036" y="351934"/>
            <a:ext cx="8115952" cy="1234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3716"/>
            <a:r>
              <a:rPr lang="pl-PL" sz="3710" b="1" spc="116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  <a:cs typeface="DejaVu Sans Light" panose="020B0203030804020204" pitchFamily="34" charset="0"/>
              </a:rPr>
              <a:t>Narodowy Spis Powszechny</a:t>
            </a:r>
            <a:br>
              <a:rPr lang="pl-PL" sz="3710" b="1" spc="116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  <a:cs typeface="DejaVu Sans Light" panose="020B0203030804020204" pitchFamily="34" charset="0"/>
              </a:rPr>
            </a:br>
            <a:r>
              <a:rPr lang="pl-PL" sz="3710" b="1" spc="116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  <a:cs typeface="DejaVu Sans Light" panose="020B0203030804020204" pitchFamily="34" charset="0"/>
              </a:rPr>
              <a:t>Ludności i Mieszkań 2021</a:t>
            </a:r>
          </a:p>
        </p:txBody>
      </p:sp>
      <p:pic>
        <p:nvPicPr>
          <p:cNvPr id="21" name="Obraz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014211" y="1948687"/>
            <a:ext cx="6079598" cy="759555"/>
          </a:xfrm>
          <a:prstGeom prst="rect">
            <a:avLst/>
          </a:prstGeom>
        </p:spPr>
      </p:pic>
      <p:sp>
        <p:nvSpPr>
          <p:cNvPr id="23" name="pole tekstowe 22"/>
          <p:cNvSpPr txBox="1"/>
          <p:nvPr/>
        </p:nvSpPr>
        <p:spPr>
          <a:xfrm>
            <a:off x="5486523" y="3389364"/>
            <a:ext cx="4884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03716"/>
            <a:r>
              <a:rPr lang="pl-PL" sz="2400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wejdź na </a:t>
            </a:r>
            <a:r>
              <a:rPr lang="pl-PL" sz="2800" b="1" dirty="0">
                <a:solidFill>
                  <a:srgbClr val="FF50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spis.gov.pl</a:t>
            </a:r>
            <a:r>
              <a:rPr lang="pl-PL" sz="2400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i się spisz!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4391903" y="1989464"/>
            <a:ext cx="6900776" cy="663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03716"/>
            <a:r>
              <a:rPr lang="pl-PL" sz="3710" b="1">
                <a:solidFill>
                  <a:srgbClr val="FF50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Ja już się spisałem!</a:t>
            </a:r>
            <a:endParaRPr lang="pl-PL" sz="3710" b="1" dirty="0">
              <a:solidFill>
                <a:srgbClr val="FF50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7" name="AutoShape 2" descr="Kontakt – Polskie Radio Lublin"/>
          <p:cNvSpPr>
            <a:spLocks noChangeAspect="1" noChangeArrowheads="1"/>
          </p:cNvSpPr>
          <p:nvPr/>
        </p:nvSpPr>
        <p:spPr bwMode="auto">
          <a:xfrm>
            <a:off x="180377" y="-57057"/>
            <a:ext cx="353391" cy="35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6017" tIns="53009" rIns="106017" bIns="53009" numCol="1" anchor="t" anchorCtr="0" compatLnSpc="1">
            <a:prstTxWarp prst="textNoShape">
              <a:avLst/>
            </a:prstTxWarp>
          </a:bodyPr>
          <a:lstStyle/>
          <a:p>
            <a:pPr defTabSz="903716"/>
            <a:endParaRPr lang="pl-PL" sz="1781">
              <a:solidFill>
                <a:prstClr val="black"/>
              </a:solidFill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5820966" y="2791969"/>
            <a:ext cx="4466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03716"/>
            <a:r>
              <a:rPr lang="pl-PL" sz="4000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Teraz Twoja kolej</a:t>
            </a:r>
          </a:p>
        </p:txBody>
      </p:sp>
      <p:pic>
        <p:nvPicPr>
          <p:cNvPr id="4" name="Obraz 3" descr="Zdjęcie Ktrzysztofa Markowskiego, Dyrektora Urzędu Statystycznego w Lublinie, który mówi Właśnie się spisałem w NSP 2021. Teraz twoja kolej." title="Ja już się spisałem!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r="7242"/>
          <a:stretch/>
        </p:blipFill>
        <p:spPr>
          <a:xfrm rot="16200000">
            <a:off x="640247" y="1292021"/>
            <a:ext cx="3988595" cy="379476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pole tekstowe 2"/>
          <p:cNvSpPr txBox="1"/>
          <p:nvPr/>
        </p:nvSpPr>
        <p:spPr>
          <a:xfrm>
            <a:off x="4072994" y="4455968"/>
            <a:ext cx="511219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03716">
              <a:lnSpc>
                <a:spcPts val="2667"/>
              </a:lnSpc>
            </a:pPr>
            <a:r>
              <a:rPr lang="pl-PL" sz="2000" dirty="0">
                <a:solidFill>
                  <a:prstClr val="white"/>
                </a:solidFill>
                <a:latin typeface="Fira Sans Light" panose="020B0403050000020004" pitchFamily="34" charset="0"/>
                <a:ea typeface="Fira Sans Light" panose="020B0403050000020004" pitchFamily="34" charset="0"/>
              </a:rPr>
              <a:t>Zachęcam</a:t>
            </a:r>
          </a:p>
          <a:p>
            <a:pPr defTabSz="903716">
              <a:lnSpc>
                <a:spcPts val="2667"/>
              </a:lnSpc>
            </a:pPr>
            <a:r>
              <a:rPr lang="pl-PL" sz="2400" b="1" dirty="0">
                <a:solidFill>
                  <a:prstClr val="white"/>
                </a:solidFill>
                <a:latin typeface="Fira Sans Light" panose="020B0403050000020004" pitchFamily="34" charset="0"/>
                <a:ea typeface="Fira Sans Light" panose="020B0403050000020004" pitchFamily="34" charset="0"/>
              </a:rPr>
              <a:t>Dr Krzysztof Markowski</a:t>
            </a:r>
          </a:p>
          <a:p>
            <a:pPr defTabSz="903716">
              <a:lnSpc>
                <a:spcPts val="2667"/>
              </a:lnSpc>
            </a:pPr>
            <a:r>
              <a:rPr lang="pl-PL" sz="2000" dirty="0">
                <a:solidFill>
                  <a:prstClr val="white"/>
                </a:solidFill>
                <a:latin typeface="Fira Sans Light" panose="020B0403050000020004" pitchFamily="34" charset="0"/>
                <a:ea typeface="Fira Sans Light" panose="020B0403050000020004" pitchFamily="34" charset="0"/>
              </a:rPr>
              <a:t>Dyrektor Urzędu Statystycznego w Lublinie</a:t>
            </a:r>
          </a:p>
        </p:txBody>
      </p:sp>
    </p:spTree>
    <p:extLst>
      <p:ext uri="{BB962C8B-B14F-4D97-AF65-F5344CB8AC3E}">
        <p14:creationId xmlns:p14="http://schemas.microsoft.com/office/powerpoint/2010/main" val="3355241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85" y="251873"/>
            <a:ext cx="1910905" cy="859908"/>
          </a:xfrm>
          <a:prstGeom prst="rect">
            <a:avLst/>
          </a:prstGeom>
        </p:spPr>
      </p:pic>
      <p:sp>
        <p:nvSpPr>
          <p:cNvPr id="20" name="Prostokąt 19"/>
          <p:cNvSpPr/>
          <p:nvPr/>
        </p:nvSpPr>
        <p:spPr>
          <a:xfrm>
            <a:off x="3996036" y="351934"/>
            <a:ext cx="8115952" cy="1234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03716"/>
            <a:r>
              <a:rPr lang="pl-PL" sz="3710" b="1" spc="116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  <a:cs typeface="DejaVu Sans Light" panose="020B0203030804020204" pitchFamily="34" charset="0"/>
              </a:rPr>
              <a:t>Narodowy Spis Powszechny</a:t>
            </a:r>
            <a:br>
              <a:rPr lang="pl-PL" sz="3710" b="1" spc="116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  <a:cs typeface="DejaVu Sans Light" panose="020B0203030804020204" pitchFamily="34" charset="0"/>
              </a:rPr>
            </a:br>
            <a:r>
              <a:rPr lang="pl-PL" sz="3710" b="1" spc="116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  <a:cs typeface="DejaVu Sans Light" panose="020B0203030804020204" pitchFamily="34" charset="0"/>
              </a:rPr>
              <a:t>Ludności i Mieszkań 2021</a:t>
            </a:r>
          </a:p>
        </p:txBody>
      </p:sp>
      <p:pic>
        <p:nvPicPr>
          <p:cNvPr id="21" name="Obraz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014211" y="1948687"/>
            <a:ext cx="6079598" cy="759555"/>
          </a:xfrm>
          <a:prstGeom prst="rect">
            <a:avLst/>
          </a:prstGeom>
        </p:spPr>
      </p:pic>
      <p:sp>
        <p:nvSpPr>
          <p:cNvPr id="23" name="pole tekstowe 22"/>
          <p:cNvSpPr txBox="1"/>
          <p:nvPr/>
        </p:nvSpPr>
        <p:spPr>
          <a:xfrm>
            <a:off x="5488183" y="3324483"/>
            <a:ext cx="5131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03716"/>
            <a:r>
              <a:rPr lang="pl-PL" sz="2400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wejdź na </a:t>
            </a:r>
            <a:r>
              <a:rPr lang="pl-PL" sz="3200" b="1" dirty="0">
                <a:solidFill>
                  <a:srgbClr val="92D0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spis.gov.pl</a:t>
            </a:r>
            <a:r>
              <a:rPr lang="pl-PL" sz="2400" dirty="0">
                <a:solidFill>
                  <a:srgbClr val="B82D53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400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 się spisz!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4391903" y="1989464"/>
            <a:ext cx="6900776" cy="663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03716"/>
            <a:r>
              <a:rPr lang="pl-PL" sz="3710" b="1" dirty="0">
                <a:solidFill>
                  <a:srgbClr val="92D0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Ja już się spisałem!</a:t>
            </a:r>
          </a:p>
        </p:txBody>
      </p:sp>
      <p:sp>
        <p:nvSpPr>
          <p:cNvPr id="27" name="AutoShape 2" descr="Kontakt – Polskie Radio Lublin"/>
          <p:cNvSpPr>
            <a:spLocks noChangeAspect="1" noChangeArrowheads="1"/>
          </p:cNvSpPr>
          <p:nvPr/>
        </p:nvSpPr>
        <p:spPr bwMode="auto">
          <a:xfrm>
            <a:off x="180377" y="-57057"/>
            <a:ext cx="353391" cy="35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6017" tIns="53009" rIns="106017" bIns="53009" numCol="1" anchor="t" anchorCtr="0" compatLnSpc="1">
            <a:prstTxWarp prst="textNoShape">
              <a:avLst/>
            </a:prstTxWarp>
          </a:bodyPr>
          <a:lstStyle/>
          <a:p>
            <a:pPr defTabSz="903716"/>
            <a:endParaRPr lang="pl-PL" sz="1781">
              <a:solidFill>
                <a:prstClr val="black"/>
              </a:solidFill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5903345" y="2748837"/>
            <a:ext cx="4466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03716"/>
            <a:r>
              <a:rPr lang="pl-PL" sz="4000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Teraz Twoja kolej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3996036" y="4247657"/>
            <a:ext cx="5112195" cy="1451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03716">
              <a:lnSpc>
                <a:spcPts val="4000"/>
              </a:lnSpc>
            </a:pPr>
            <a:r>
              <a:rPr lang="pl-PL" sz="2400" dirty="0">
                <a:solidFill>
                  <a:prstClr val="white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Zachęcam</a:t>
            </a:r>
          </a:p>
          <a:p>
            <a:pPr defTabSz="903716">
              <a:lnSpc>
                <a:spcPts val="3300"/>
              </a:lnSpc>
            </a:pPr>
            <a:r>
              <a:rPr lang="pl-PL" sz="3200" b="1" dirty="0" smtClean="0">
                <a:solidFill>
                  <a:prstClr val="white"/>
                </a:solidFill>
                <a:latin typeface="Fira Sans Light" panose="020B0403050000020004" pitchFamily="34" charset="0"/>
                <a:ea typeface="Fira Sans Light" panose="020B0403050000020004" pitchFamily="34" charset="0"/>
              </a:rPr>
              <a:t>Imię i Nazwisko</a:t>
            </a:r>
            <a:endParaRPr lang="pl-PL" sz="3200" b="1" dirty="0" smtClean="0">
              <a:solidFill>
                <a:prstClr val="white"/>
              </a:solidFill>
              <a:latin typeface="Fira Sans Light" panose="020B0403050000020004" pitchFamily="34" charset="0"/>
              <a:ea typeface="Fira Sans Light" panose="020B0403050000020004" pitchFamily="34" charset="0"/>
            </a:endParaRPr>
          </a:p>
          <a:p>
            <a:pPr defTabSz="903716">
              <a:lnSpc>
                <a:spcPts val="3300"/>
              </a:lnSpc>
            </a:pPr>
            <a:r>
              <a:rPr lang="pl-PL" sz="2400" dirty="0" smtClean="0">
                <a:solidFill>
                  <a:prstClr val="white"/>
                </a:solidFill>
                <a:latin typeface="Fira Sans Light" panose="020B0403050000020004" pitchFamily="34" charset="0"/>
                <a:ea typeface="Fira Sans Light" panose="020B0403050000020004" pitchFamily="34" charset="0"/>
              </a:rPr>
              <a:t>Funkcja/stanowisko/zawód/……</a:t>
            </a:r>
            <a:endParaRPr lang="pl-PL" sz="2400" dirty="0" smtClean="0">
              <a:solidFill>
                <a:prstClr val="white"/>
              </a:solidFill>
              <a:latin typeface="Fira Sans Light" panose="020B0403050000020004" pitchFamily="34" charset="0"/>
              <a:ea typeface="Fira Sans Light" panose="020B04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689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53</Words>
  <Application>Microsoft Office PowerPoint</Application>
  <PresentationFormat>Panoramiczny</PresentationFormat>
  <Paragraphs>16</Paragraphs>
  <Slides>2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7" baseType="lpstr">
      <vt:lpstr>Calibri</vt:lpstr>
      <vt:lpstr>DejaVu Sans Light</vt:lpstr>
      <vt:lpstr>Fira Sans</vt:lpstr>
      <vt:lpstr>Fira Sans Light</vt:lpstr>
      <vt:lpstr>Office Theme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Łoś Elżbieta</dc:creator>
  <cp:lastModifiedBy>Łoś Elżbieta</cp:lastModifiedBy>
  <cp:revision>41</cp:revision>
  <dcterms:created xsi:type="dcterms:W3CDTF">2021-04-02T06:42:16Z</dcterms:created>
  <dcterms:modified xsi:type="dcterms:W3CDTF">2021-05-28T08:08:42Z</dcterms:modified>
</cp:coreProperties>
</file>